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>
        <p:scale>
          <a:sx n="60" d="100"/>
          <a:sy n="60" d="100"/>
        </p:scale>
        <p:origin x="-78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267A0-6515-4EEE-A529-3973EFBDEDDF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14B40-941F-41FE-B816-9FE586A3FE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00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14B40-941F-41FE-B816-9FE586A3FED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379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14B40-941F-41FE-B816-9FE586A3FED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55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14B40-941F-41FE-B816-9FE586A3FED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188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14B40-941F-41FE-B816-9FE586A3FED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72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7A04B-FFE5-4164-9731-6D49FDBD86D6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7A04B-FFE5-4164-9731-6D49FDBD86D6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7A04B-FFE5-4164-9731-6D49FDBD86D6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7A04B-FFE5-4164-9731-6D49FDBD86D6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7A04B-FFE5-4164-9731-6D49FDBD86D6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7A04B-FFE5-4164-9731-6D49FDBD86D6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7A04B-FFE5-4164-9731-6D49FDBD86D6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7A04B-FFE5-4164-9731-6D49FDBD86D6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7A04B-FFE5-4164-9731-6D49FDBD86D6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7A04B-FFE5-4164-9731-6D49FDBD86D6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57A04B-FFE5-4164-9731-6D49FDBD86D6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57A04B-FFE5-4164-9731-6D49FDBD86D6}" type="datetimeFigureOut">
              <a:rPr lang="zh-TW" altLang="en-US" smtClean="0"/>
              <a:t>2017/3/2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EC66FA-A819-421F-B473-14CD0E72C98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.org.tw/" TargetMode="External"/><Relationship Id="rId7" Type="http://schemas.openxmlformats.org/officeDocument/2006/relationships/hyperlink" Target="http://kids.coa.gov.tw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pa.gov.tw/mp.asp?mp=epa" TargetMode="External"/><Relationship Id="rId5" Type="http://schemas.openxmlformats.org/officeDocument/2006/relationships/hyperlink" Target="http://140.120.200.173/soil62/%E5%BE%AE%E7%94%9F%E7%89%A9%E8%88%87%E6%A4%8D%E7%89%A9%E7%94%9F%E9%95%B7(%E7%B6%B2%E8%B7%AF%E7%89%88).pdf" TargetMode="External"/><Relationship Id="rId4" Type="http://schemas.openxmlformats.org/officeDocument/2006/relationships/hyperlink" Target="http://enjoy.phy.ntnu.edu.tw/demola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11542" y="384050"/>
            <a:ext cx="8544455" cy="1250504"/>
          </a:xfrm>
        </p:spPr>
        <p:txBody>
          <a:bodyPr>
            <a:normAutofit/>
          </a:bodyPr>
          <a:lstStyle/>
          <a:p>
            <a:r>
              <a:rPr lang="zh-TW" altLang="en-US" sz="7200" dirty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六</a:t>
            </a:r>
            <a:r>
              <a:rPr lang="zh-TW" altLang="en-US" sz="7200" dirty="0" smtClean="0">
                <a:solidFill>
                  <a:schemeClr val="accent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年級 自然科</a:t>
            </a:r>
            <a:endParaRPr lang="zh-TW" altLang="en-US" sz="7200" dirty="0">
              <a:solidFill>
                <a:schemeClr val="accent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0129" y="2259849"/>
            <a:ext cx="8454144" cy="3736621"/>
          </a:xfrm>
        </p:spPr>
        <p:txBody>
          <a:bodyPr>
            <a:normAutofit/>
          </a:bodyPr>
          <a:lstStyle/>
          <a:p>
            <a:pPr algn="l"/>
            <a:r>
              <a:rPr lang="zh-TW" altLang="en-US" sz="5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任課老師</a:t>
            </a:r>
            <a:r>
              <a:rPr lang="en-US" altLang="zh-TW" sz="5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57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黃如華</a:t>
            </a:r>
            <a:endParaRPr lang="en-US" altLang="zh-TW" sz="57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4000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教室分機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:827</a:t>
            </a:r>
          </a:p>
          <a:p>
            <a:endParaRPr lang="zh-TW" altLang="en-US" dirty="0"/>
          </a:p>
          <a:p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3018" r="52209" b="18965"/>
          <a:stretch/>
        </p:blipFill>
        <p:spPr bwMode="auto">
          <a:xfrm>
            <a:off x="8286389" y="1450429"/>
            <a:ext cx="3135769" cy="408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1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0" t="5496" r="5658" b="21013"/>
          <a:stretch/>
        </p:blipFill>
        <p:spPr bwMode="auto">
          <a:xfrm>
            <a:off x="7271833" y="1681476"/>
            <a:ext cx="3275298" cy="423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5" t="4552" r="6304" b="27371"/>
          <a:stretch/>
        </p:blipFill>
        <p:spPr bwMode="auto">
          <a:xfrm>
            <a:off x="2345843" y="1596176"/>
            <a:ext cx="3593418" cy="431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7286" y="-63062"/>
            <a:ext cx="6100325" cy="1403131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單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元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+mj-ea"/>
              </a:rPr>
              <a:t>名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+mj-ea"/>
              </a:rPr>
              <a:t>稱</a:t>
            </a:r>
          </a:p>
        </p:txBody>
      </p:sp>
      <p:sp>
        <p:nvSpPr>
          <p:cNvPr id="3" name="文字方塊 2"/>
          <p:cNvSpPr txBox="1"/>
          <p:nvPr/>
        </p:nvSpPr>
        <p:spPr>
          <a:xfrm rot="20258606">
            <a:off x="1428460" y="1454409"/>
            <a:ext cx="3317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206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第一次月考</a:t>
            </a:r>
            <a:endParaRPr lang="zh-TW" altLang="en-US" sz="4400" b="1" dirty="0">
              <a:solidFill>
                <a:srgbClr val="00206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 rot="20258606">
            <a:off x="6911358" y="1211455"/>
            <a:ext cx="3021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畢業</a:t>
            </a:r>
            <a:r>
              <a:rPr lang="zh-TW" altLang="en-US" sz="4400" b="1" dirty="0" smtClean="0">
                <a:solidFill>
                  <a:srgbClr val="002060"/>
                </a:solidFill>
                <a:latin typeface="文鼎中廣告體" panose="020B0602010101010101" pitchFamily="34" charset="-120"/>
                <a:ea typeface="文鼎中廣告體" panose="020B0602010101010101" pitchFamily="34" charset="-120"/>
              </a:rPr>
              <a:t>考</a:t>
            </a:r>
            <a:endParaRPr lang="zh-TW" altLang="en-US" sz="4400" b="1" dirty="0">
              <a:solidFill>
                <a:srgbClr val="002060"/>
              </a:solidFill>
              <a:latin typeface="文鼎中廣告體" panose="020B0602010101010101" pitchFamily="34" charset="-120"/>
              <a:ea typeface="文鼎中廣告體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58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7549" y="234695"/>
            <a:ext cx="10364451" cy="1596177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成績計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算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81333" y="1542492"/>
            <a:ext cx="10363826" cy="4831644"/>
          </a:xfrm>
        </p:spPr>
        <p:txBody>
          <a:bodyPr/>
          <a:lstStyle/>
          <a:p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筆記、習作 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20%</a:t>
            </a:r>
          </a:p>
          <a:p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分組報告</a:t>
            </a:r>
            <a:r>
              <a:rPr lang="zh-TW" altLang="en-US" sz="40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學習單 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15%</a:t>
            </a:r>
            <a:endParaRPr lang="en-US" altLang="zh-TW" sz="4000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小考複習卷 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20%</a:t>
            </a:r>
            <a:endParaRPr lang="en-US" altLang="zh-TW" sz="4000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月考 </a:t>
            </a:r>
            <a:r>
              <a:rPr lang="en-US" altLang="zh-TW" sz="40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0%</a:t>
            </a:r>
          </a:p>
          <a:p>
            <a:r>
              <a:rPr lang="zh-TW" altLang="en-US" sz="40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課堂表現 </a:t>
            </a:r>
            <a:r>
              <a:rPr lang="en-US" altLang="zh-TW" sz="40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sz="4000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%</a:t>
            </a:r>
          </a:p>
          <a:p>
            <a:endParaRPr lang="en-US" altLang="zh-TW" sz="4000" dirty="0">
              <a:solidFill>
                <a:schemeClr val="accent1">
                  <a:lumMod val="5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endParaRPr lang="en-US" altLang="zh-TW" sz="4000" dirty="0" smtClean="0">
              <a:solidFill>
                <a:schemeClr val="accent1">
                  <a:lumMod val="50000"/>
                </a:schemeClr>
              </a:solidFill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6338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74845" y="50717"/>
            <a:ext cx="5566479" cy="1392977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好站連結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文鼎新藝體" panose="020B0609010101010101" pitchFamily="49" charset="-120"/>
              <a:ea typeface="文鼎新藝體" panose="020B0609010101010101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04839" y="1567013"/>
            <a:ext cx="7287368" cy="5700888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</a:rPr>
              <a:t>第一單元 </a:t>
            </a:r>
            <a:r>
              <a:rPr lang="en-US" altLang="zh-TW" sz="2800" b="1" dirty="0" smtClean="0">
                <a:solidFill>
                  <a:srgbClr val="002060"/>
                </a:solidFill>
              </a:rPr>
              <a:t>:</a:t>
            </a:r>
            <a:r>
              <a:rPr lang="zh-TW" altLang="en-US" sz="2800" b="1" dirty="0" smtClean="0">
                <a:solidFill>
                  <a:srgbClr val="002060"/>
                </a:solidFill>
              </a:rPr>
              <a:t> </a:t>
            </a:r>
            <a:endParaRPr lang="en-US" altLang="zh-TW" sz="1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TW" altLang="en-US" sz="2100" b="1" dirty="0" smtClean="0">
                <a:solidFill>
                  <a:schemeClr val="bg1"/>
                </a:solidFill>
              </a:rPr>
              <a:t>  </a:t>
            </a:r>
            <a:r>
              <a:rPr lang="zh-TW" altLang="en-US" sz="2100" b="1" dirty="0" smtClean="0">
                <a:hlinkClick r:id="rId3"/>
              </a:rPr>
              <a:t>科學小芽子</a:t>
            </a:r>
            <a:endParaRPr lang="en-US" altLang="zh-TW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TW" altLang="en-US" sz="2100" b="1" dirty="0" smtClean="0"/>
              <a:t> </a:t>
            </a:r>
            <a:r>
              <a:rPr lang="zh-TW" altLang="en-US" sz="2100" b="1" dirty="0" smtClean="0">
                <a:hlinkClick r:id="rId4"/>
              </a:rPr>
              <a:t>國立台灣師範大學</a:t>
            </a:r>
            <a:r>
              <a:rPr lang="en-US" altLang="zh-TW" sz="2100" b="1" dirty="0" smtClean="0">
                <a:hlinkClick r:id="rId4"/>
              </a:rPr>
              <a:t>-</a:t>
            </a:r>
            <a:r>
              <a:rPr lang="zh-TW" altLang="en-US" sz="2100" b="1" dirty="0" smtClean="0">
                <a:hlinkClick r:id="rId4"/>
              </a:rPr>
              <a:t>動動手，試試看！齒輪與輪軸</a:t>
            </a:r>
            <a:endParaRPr lang="en-US" altLang="zh-TW" sz="2100" b="1" dirty="0" smtClean="0"/>
          </a:p>
          <a:p>
            <a:pPr marL="0" indent="0">
              <a:buNone/>
            </a:pPr>
            <a:endParaRPr lang="en-US" altLang="zh-TW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TW" sz="1600" b="1" dirty="0" smtClean="0">
              <a:solidFill>
                <a:schemeClr val="bg1"/>
              </a:solidFill>
            </a:endParaRPr>
          </a:p>
          <a:p>
            <a:r>
              <a:rPr lang="zh-TW" altLang="en-US" sz="2800" b="1" dirty="0" smtClean="0">
                <a:solidFill>
                  <a:srgbClr val="002060"/>
                </a:solidFill>
              </a:rPr>
              <a:t>第二單元 </a:t>
            </a:r>
            <a:r>
              <a:rPr lang="en-US" altLang="zh-TW" sz="2800" b="1" dirty="0" smtClean="0">
                <a:solidFill>
                  <a:srgbClr val="002060"/>
                </a:solidFill>
              </a:rPr>
              <a:t>:</a:t>
            </a:r>
            <a:r>
              <a:rPr lang="zh-TW" altLang="en-US" sz="28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2800" b="1" dirty="0">
                <a:solidFill>
                  <a:srgbClr val="002060"/>
                </a:solidFill>
              </a:rPr>
              <a:t>微生物</a:t>
            </a:r>
            <a:r>
              <a:rPr lang="zh-TW" altLang="en-US" sz="2800" b="1" dirty="0" smtClean="0">
                <a:solidFill>
                  <a:srgbClr val="002060"/>
                </a:solidFill>
              </a:rPr>
              <a:t>與食品保存</a:t>
            </a:r>
            <a:endParaRPr lang="en-US" altLang="zh-TW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TW" altLang="en-US" sz="1600" b="1" dirty="0" smtClean="0">
                <a:solidFill>
                  <a:schemeClr val="bg1"/>
                </a:solidFill>
              </a:rPr>
              <a:t>    </a:t>
            </a:r>
            <a:endParaRPr lang="en-US" altLang="zh-TW" sz="1600" b="1" cap="none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zh-TW" altLang="en-US" sz="2100" b="1" cap="none" dirty="0">
                <a:solidFill>
                  <a:prstClr val="black"/>
                </a:solidFill>
                <a:hlinkClick r:id="rId5"/>
              </a:rPr>
              <a:t>國立中興</a:t>
            </a:r>
            <a:r>
              <a:rPr lang="zh-TW" altLang="en-US" sz="2100" b="1" cap="none" dirty="0" smtClean="0">
                <a:solidFill>
                  <a:prstClr val="black"/>
                </a:solidFill>
                <a:hlinkClick r:id="rId5"/>
              </a:rPr>
              <a:t>大學</a:t>
            </a:r>
            <a:r>
              <a:rPr lang="en-US" altLang="zh-TW" sz="2100" b="1" cap="none" dirty="0" smtClean="0">
                <a:solidFill>
                  <a:prstClr val="black"/>
                </a:solidFill>
                <a:hlinkClick r:id="rId5"/>
              </a:rPr>
              <a:t>-</a:t>
            </a:r>
            <a:r>
              <a:rPr lang="zh-TW" altLang="en-US" sz="2100" b="1" cap="none" dirty="0" smtClean="0">
                <a:solidFill>
                  <a:prstClr val="black"/>
                </a:solidFill>
                <a:hlinkClick r:id="rId5"/>
              </a:rPr>
              <a:t>微生物與植物生長</a:t>
            </a:r>
            <a:endParaRPr lang="en-US" altLang="zh-TW" sz="2100" b="1" cap="none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altLang="zh-TW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TW" altLang="en-US" sz="1600" b="1" dirty="0" smtClean="0">
                <a:solidFill>
                  <a:schemeClr val="bg1"/>
                </a:solidFill>
              </a:rPr>
              <a:t> </a:t>
            </a:r>
            <a:endParaRPr lang="en-US" altLang="zh-TW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984125" y="3574003"/>
            <a:ext cx="4004442" cy="6567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dirty="0" smtClean="0">
                <a:solidFill>
                  <a:srgbClr val="002060"/>
                </a:solidFill>
              </a:rPr>
              <a:t>第三單元 </a:t>
            </a:r>
            <a:r>
              <a:rPr lang="en-US" altLang="zh-TW" sz="2800" b="1" dirty="0" smtClean="0">
                <a:solidFill>
                  <a:srgbClr val="002060"/>
                </a:solidFill>
              </a:rPr>
              <a:t>:</a:t>
            </a:r>
            <a:r>
              <a:rPr lang="zh-TW" altLang="en-US" sz="28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2800" b="1" dirty="0">
                <a:solidFill>
                  <a:srgbClr val="002060"/>
                </a:solidFill>
              </a:rPr>
              <a:t>生物與環境</a:t>
            </a:r>
            <a:endParaRPr lang="en-US" altLang="zh-TW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bg1"/>
                </a:solidFill>
                <a:hlinkClick r:id="rId6"/>
              </a:rPr>
              <a:t>   </a:t>
            </a:r>
            <a:r>
              <a:rPr lang="zh-TW" altLang="en-US" b="1" dirty="0" smtClean="0">
                <a:solidFill>
                  <a:schemeClr val="bg1"/>
                </a:solidFill>
                <a:hlinkClick r:id="rId6"/>
              </a:rPr>
              <a:t>  </a:t>
            </a:r>
            <a:r>
              <a:rPr lang="zh-TW" altLang="en-US" b="1" dirty="0" smtClean="0">
                <a:hlinkClick r:id="rId6"/>
              </a:rPr>
              <a:t>行政院環保署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bg1"/>
                </a:solidFill>
                <a:hlinkClick r:id="rId7"/>
              </a:rPr>
              <a:t>     </a:t>
            </a:r>
            <a:r>
              <a:rPr lang="zh-TW" altLang="en-US" b="1" dirty="0" smtClean="0">
                <a:hlinkClick r:id="rId7"/>
              </a:rPr>
              <a:t>農業</a:t>
            </a:r>
            <a:r>
              <a:rPr lang="zh-TW" altLang="en-US" b="1" dirty="0">
                <a:hlinkClick r:id="rId7"/>
              </a:rPr>
              <a:t>兒童</a:t>
            </a:r>
            <a:r>
              <a:rPr lang="zh-TW" altLang="en-US" b="1" dirty="0" smtClean="0">
                <a:hlinkClick r:id="rId7"/>
              </a:rPr>
              <a:t>網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1600" b="1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sz="1600" b="1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07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229</TotalTime>
  <Words>103</Words>
  <Application>Microsoft Office PowerPoint</Application>
  <PresentationFormat>自訂</PresentationFormat>
  <Paragraphs>38</Paragraphs>
  <Slides>4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夏至</vt:lpstr>
      <vt:lpstr>六年級 自然科</vt:lpstr>
      <vt:lpstr>單元名稱</vt:lpstr>
      <vt:lpstr>成績計算</vt:lpstr>
      <vt:lpstr>好站連結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四年級 自然科</dc:title>
  <dc:creator>user</dc:creator>
  <cp:lastModifiedBy>user</cp:lastModifiedBy>
  <cp:revision>33</cp:revision>
  <dcterms:created xsi:type="dcterms:W3CDTF">2015-09-03T08:21:34Z</dcterms:created>
  <dcterms:modified xsi:type="dcterms:W3CDTF">2017-03-02T01:25:18Z</dcterms:modified>
</cp:coreProperties>
</file>